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7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6" r:id="rId17"/>
    <p:sldId id="273" r:id="rId18"/>
    <p:sldId id="283" r:id="rId19"/>
    <p:sldId id="284" r:id="rId20"/>
    <p:sldId id="267" r:id="rId21"/>
    <p:sldId id="274" r:id="rId22"/>
    <p:sldId id="285" r:id="rId23"/>
    <p:sldId id="287" r:id="rId24"/>
    <p:sldId id="286" r:id="rId25"/>
    <p:sldId id="268" r:id="rId26"/>
    <p:sldId id="275" r:id="rId27"/>
    <p:sldId id="288" r:id="rId28"/>
    <p:sldId id="289" r:id="rId29"/>
    <p:sldId id="269" r:id="rId30"/>
    <p:sldId id="270" r:id="rId31"/>
    <p:sldId id="271" r:id="rId32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13-01-2014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3606800" y="1628775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2" y="167548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Makers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059814"/>
            <a:ext cx="7392987" cy="14914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implementation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 and findings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Missing Features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Why a Database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</a:t>
            </a:r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PArameters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endParaRPr lang="en-US" sz="1600" i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10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33428" r="10000" b="36592"/>
          <a:stretch/>
        </p:blipFill>
        <p:spPr>
          <a:xfrm>
            <a:off x="626301" y="2081427"/>
            <a:ext cx="6437376" cy="1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Results and Findings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a website tool, android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application,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 a server service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All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three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work well with each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other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 with relevant information.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issues.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4800600" y="5951538"/>
            <a:ext cx="4343400" cy="14446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2700"/>
            <a:fld id="{9561DEC8-19EE-4A79-9D71-66FF6B3E3434}" type="slidenum">
              <a:rPr lang="da-DK" sz="851" b="1" kern="0" cap="all" spc="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30</a:t>
            </a:fld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17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26.06.2013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Live Demo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for multiple information and navigation purposes.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relevant information to users.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 to the </a:t>
            </a:r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organisers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: Exhibition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Organisers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generate the floor plan and data.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Visitor/user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enters and scans a 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subscribe to different booths to gain relevant information(by feeds).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Can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see a schedule of the overall exhibition.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Can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 to different booths with the floor plan and by use of NFC tags to register the user’s location.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789</Words>
  <Application>Microsoft Office PowerPoint</Application>
  <PresentationFormat>On-screen Show (4:3)</PresentationFormat>
  <Paragraphs>387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Results and Findings</vt:lpstr>
      <vt:lpstr>PowerPoint Presentation</vt:lpstr>
      <vt:lpstr>Live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49</cp:revision>
  <dcterms:created xsi:type="dcterms:W3CDTF">2014-01-11T16:25:36Z</dcterms:created>
  <dcterms:modified xsi:type="dcterms:W3CDTF">2014-01-13T12:51:56Z</dcterms:modified>
</cp:coreProperties>
</file>